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0" d="100"/>
          <a:sy n="20" d="100"/>
        </p:scale>
        <p:origin x="2880" y="9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AC8C0DF9-8C5B-8A69-FBEF-EBEADF414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083874"/>
            <a:ext cx="13715997" cy="4064531"/>
          </a:xfrm>
        </p:spPr>
        <p:txBody>
          <a:bodyPr>
            <a:normAutofit fontScale="90000"/>
          </a:bodyPr>
          <a:lstStyle/>
          <a:p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HOUD DE NATUUR GEZOND, 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nl-NL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neem geen planten mee naar huis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nl-NL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Neem de natuur mee naar huis in je herinneringen of op je camera, niet in je bagage!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507203-B042-457C-B58E-EDDB76364860}"/>
</file>

<file path=customXml/itemProps2.xml><?xml version="1.0" encoding="utf-8"?>
<ds:datastoreItem xmlns:ds="http://schemas.openxmlformats.org/officeDocument/2006/customXml" ds:itemID="{8B3E6785-DD52-4845-BE75-35AAF823C094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A475EC68-5061-4BE2-8267-D4ABA3AA6F8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HOUD DE NATUUR GEZOND,  neem geen planten mee naar huis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16</cp:revision>
  <dcterms:created xsi:type="dcterms:W3CDTF">2023-07-20T13:19:27Z</dcterms:created>
  <dcterms:modified xsi:type="dcterms:W3CDTF">2025-04-25T10:23:15Z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